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6" r:id="rId3"/>
    <p:sldId id="277" r:id="rId4"/>
    <p:sldId id="278" r:id="rId5"/>
    <p:sldId id="271" r:id="rId6"/>
  </p:sldIdLst>
  <p:sldSz cx="12192000" cy="6858000"/>
  <p:notesSz cx="6810375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287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7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24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37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620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41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98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048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068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105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34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53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90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43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83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94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34E1CE-3F1C-4762-9E86-67A463B040D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3B69-69CF-4514-B701-E838A38330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1244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74598" cy="608331"/>
          </a:xfrm>
        </p:spPr>
        <p:txBody>
          <a:bodyPr/>
          <a:lstStyle/>
          <a:p>
            <a:pPr algn="ctr"/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BELEDİYESİ</a:t>
            </a:r>
            <a:endParaRPr lang="tr-T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sp>
        <p:nvSpPr>
          <p:cNvPr id="18" name="Unvan 3"/>
          <p:cNvSpPr txBox="1">
            <a:spLocks/>
          </p:cNvSpPr>
          <p:nvPr/>
        </p:nvSpPr>
        <p:spPr>
          <a:xfrm>
            <a:off x="491706" y="5855619"/>
            <a:ext cx="10110158" cy="608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ARSA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SATIŞ İHALESİ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Kocasinan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Oruçreis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12779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2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 b="7196"/>
          <a:stretch/>
        </p:blipFill>
        <p:spPr>
          <a:xfrm>
            <a:off x="889791" y="1236618"/>
            <a:ext cx="9605173" cy="5225142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val="22370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Kocasinan İlçesi, </a:t>
            </a:r>
            <a:r>
              <a:rPr lang="tr-TR" sz="1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Oruçreis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Mahallesi, 12779 ada, 2 parsel</a:t>
            </a:r>
            <a:endParaRPr lang="tr-TR" sz="1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1655"/>
          <a:stretch/>
        </p:blipFill>
        <p:spPr>
          <a:xfrm>
            <a:off x="936336" y="1210493"/>
            <a:ext cx="9558628" cy="5367430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val="5217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Kocasinan İlçesi, </a:t>
            </a:r>
            <a:r>
              <a:rPr lang="tr-TR" sz="1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Oruçreis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Mahallesi, 12779 ada, 2 parsel</a:t>
            </a:r>
            <a:endParaRPr lang="tr-TR" sz="1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6" y="1256269"/>
            <a:ext cx="3147436" cy="4446719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KOCASİNAN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ORUÇREİS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 b="1084"/>
          <a:stretch/>
        </p:blipFill>
        <p:spPr>
          <a:xfrm>
            <a:off x="3765073" y="1256268"/>
            <a:ext cx="6729891" cy="4446719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6" y="5774249"/>
            <a:ext cx="2372263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4283,19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Emsal: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0.50</a:t>
            </a:r>
          </a:p>
          <a:p>
            <a:pPr>
              <a:spcBef>
                <a:spcPts val="0"/>
              </a:spcBef>
            </a:pPr>
            <a:r>
              <a:rPr lang="tr-TR" sz="12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Yençok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: </a:t>
            </a:r>
            <a:r>
              <a:rPr lang="tr-TR" sz="12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2 Kat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Alanı: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2141,60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</a:t>
            </a:r>
            <a:r>
              <a:rPr lang="tr-TR" sz="1200" b="1" baseline="30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12779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ADA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2 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TİCARET 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1262</TotalTime>
  <Words>52</Words>
  <Application>Microsoft Office PowerPoint</Application>
  <PresentationFormat>Geniş ekran</PresentationFormat>
  <Paragraphs>21</Paragraphs>
  <Slides>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12" baseType="lpstr">
      <vt:lpstr>Arial</vt:lpstr>
      <vt:lpstr>Bookman Old Style</vt:lpstr>
      <vt:lpstr>Century Gothic</vt:lpstr>
      <vt:lpstr>Open Sans</vt:lpstr>
      <vt:lpstr>Times New Roman</vt:lpstr>
      <vt:lpstr>Wingdings 3</vt:lpstr>
      <vt:lpstr>İyon</vt:lpstr>
      <vt:lpstr>KAYSERİ BÜYÜKŞEHİR BELEDİYESİ</vt:lpstr>
      <vt:lpstr>KAYSERİ BÜYÜKŞEHİR BELEDİYESİ Kocasinan İlçesi, Oruçreis Mahallesi, 12779 ada, 2 parsel</vt:lpstr>
      <vt:lpstr>KAYSERİ BÜYÜKŞEHİR BELEDİYESİ Kocasinan İlçesi, Oruçreis Mahallesi, 12779 ada, 2 parsel</vt:lpstr>
      <vt:lpstr>KAYSERİ BÜYÜKŞEHİR BELEDİYESİ Kocasinan İlçesi, Oruçreis Mahallesi, 12779 ada, 2 parsel</vt:lpstr>
      <vt:lpstr>PowerPoint Sunusu</vt:lpstr>
    </vt:vector>
  </TitlesOfParts>
  <Company>Kayseri Belediyesi Başkanlığı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KAYSERİ BÜYÜKŞEHİR BELEDİYESİ</dc:title>
  <dc:creator>Mehmet Bircan</dc:creator>
  <cp:lastModifiedBy>Mehmet Bircan</cp:lastModifiedBy>
  <cp:revision>92</cp:revision>
  <dcterms:created xsi:type="dcterms:W3CDTF">2022-01-05T11:23:40Z</dcterms:created>
  <dcterms:modified xsi:type="dcterms:W3CDTF">2023-09-08T08:57:49Z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